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76" r:id="rId10"/>
    <p:sldId id="277" r:id="rId11"/>
    <p:sldId id="278" r:id="rId12"/>
    <p:sldId id="279" r:id="rId13"/>
    <p:sldId id="280" r:id="rId14"/>
    <p:sldId id="281" r:id="rId15"/>
    <p:sldId id="265" r:id="rId16"/>
    <p:sldId id="267" r:id="rId17"/>
    <p:sldId id="268" r:id="rId18"/>
    <p:sldId id="269" r:id="rId19"/>
    <p:sldId id="270" r:id="rId20"/>
    <p:sldId id="272" r:id="rId21"/>
    <p:sldId id="273" r:id="rId22"/>
    <p:sldId id="274" r:id="rId23"/>
    <p:sldId id="275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6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96C2EB-4A78-4899-BF52-A74AC1FD0A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02E84-FDA6-4B0B-873D-6EDC12D1BC8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474301-AD98-4D95-81A5-75A0C32D73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A51CF4-3C80-4D80-A706-417D37ADD3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CB91B3-8B85-49E5-8715-70EB820DD9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0E5C8E-3FAF-4EA7-AA28-FB96A327FB4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EB7B8A-3C28-4439-BE7C-DF22CA7E78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7CC754-DD89-4B0A-9C50-AEA2120303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A0434-EEE2-4629-A464-692EDB78D73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71D578-9D54-43DA-BB23-A436CAB677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FDA46-2F18-431E-99CE-EBAF2AEFF7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F4B8A8-2FBC-40C7-B245-08B50D93EE6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wheel spokes="8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714752"/>
            <a:ext cx="9144000" cy="1970091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Правила поведения </a:t>
            </a:r>
            <a:br>
              <a:rPr lang="ru-RU" sz="7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7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 льду</a:t>
            </a:r>
            <a:endParaRPr lang="ru-RU" sz="7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lum bright="-6000"/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28575">
            <a:solidFill>
              <a:srgbClr val="00008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lum bright="-6000" contrast="-6000"/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28575">
            <a:solidFill>
              <a:srgbClr val="00008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lum contrast="-6000"/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28575">
            <a:solidFill>
              <a:srgbClr val="00008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2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lum contrast="-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rgbClr val="00008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3" name="Picture 3" descr="2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lum contrast="-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rgbClr val="00008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429132"/>
            <a:ext cx="9144000" cy="1470025"/>
          </a:xfrm>
        </p:spPr>
        <p:txBody>
          <a:bodyPr>
            <a:noAutofit/>
          </a:bodyPr>
          <a:lstStyle/>
          <a:p>
            <a:r>
              <a:rPr lang="ru-RU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ПРАВИЛА ПЕРЕХОДА РЕКИ </a:t>
            </a:r>
            <a: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</a:t>
            </a:r>
            <a:r>
              <a:rPr lang="ru-RU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ЗИМНИЙ ПЕРИОД</a:t>
            </a:r>
            <a:br>
              <a:rPr lang="ru-RU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5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8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lum bright="-6000"/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28575">
            <a:solidFill>
              <a:srgbClr val="00008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lum bright="-6000"/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28575">
            <a:solidFill>
              <a:srgbClr val="00008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lum bright="-6000"/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28575">
            <a:solidFill>
              <a:srgbClr val="00008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lum bright="-6000" contrast="-6000"/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28575">
            <a:solidFill>
              <a:srgbClr val="00008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500570"/>
            <a:ext cx="7772400" cy="1470025"/>
          </a:xfrm>
        </p:spPr>
        <p:txBody>
          <a:bodyPr>
            <a:noAutofit/>
          </a:bodyPr>
          <a:lstStyle/>
          <a:p>
            <a:r>
              <a:rPr lang="ru-RU" sz="6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ЭТО НАДО ЗНАТЬ!</a:t>
            </a:r>
            <a:br>
              <a:rPr lang="ru-RU" sz="6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6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8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lum bright="-6000" contrast="-6000"/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28575">
            <a:solidFill>
              <a:srgbClr val="00008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lum bright="-6000" contrast="-6000"/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28575">
            <a:solidFill>
              <a:srgbClr val="00008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lum bright="-6000"/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28575">
            <a:solidFill>
              <a:srgbClr val="00008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lum bright="-6000"/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28575">
            <a:solidFill>
              <a:srgbClr val="00008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4572008"/>
            <a:ext cx="7772400" cy="1470025"/>
          </a:xfrm>
        </p:spPr>
        <p:txBody>
          <a:bodyPr>
            <a:noAutofit/>
          </a:bodyPr>
          <a:lstStyle/>
          <a:p>
            <a:r>
              <a:rPr lang="ru-RU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ЕСЛИ  ВЫ ПРОВАЛИЛИСЬ </a:t>
            </a:r>
            <a:br>
              <a:rPr lang="ru-RU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ПОЛЫНЬЮ</a:t>
            </a:r>
            <a:br>
              <a:rPr lang="ru-RU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5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8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2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lum bright="-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rgbClr val="00008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2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lum bright="-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rgbClr val="00008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2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lum bright="-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rgbClr val="00008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3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lum bright="-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rgbClr val="00008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3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lum bright="-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rgbClr val="00008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lum bright="-6000"/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28575">
            <a:solidFill>
              <a:srgbClr val="00008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3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lum bright="-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rgbClr val="00008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4214818"/>
            <a:ext cx="9144000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Будьте внимательны!</a:t>
            </a:r>
            <a:endParaRPr lang="ru-RU" sz="6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lum bright="-6000"/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28575">
            <a:solidFill>
              <a:srgbClr val="00008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lum bright="-6000"/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28575">
            <a:solidFill>
              <a:srgbClr val="00008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lum bright="-12000"/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28575">
            <a:solidFill>
              <a:srgbClr val="00008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lum bright="-12000"/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28575">
            <a:solidFill>
              <a:srgbClr val="00008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lum bright="-6000"/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28575">
            <a:solidFill>
              <a:srgbClr val="00008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357694"/>
            <a:ext cx="7772400" cy="1470025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ОСНОВНЫЕ ПРАВИЛА </a:t>
            </a:r>
            <a:r>
              <a:rPr lang="ru-RU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ПОВЕДЕНИЯ </a:t>
            </a:r>
            <a: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 </a:t>
            </a:r>
            <a:r>
              <a:rPr lang="ru-RU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ЛЬДУ</a:t>
            </a:r>
          </a:p>
        </p:txBody>
      </p:sp>
    </p:spTree>
  </p:cSld>
  <p:clrMapOvr>
    <a:masterClrMapping/>
  </p:clrMapOvr>
  <p:transition spd="slow">
    <p:wheel spokes="8"/>
  </p:transition>
</p:sld>
</file>

<file path=ppt/theme/theme1.xml><?xml version="1.0" encoding="utf-8"?>
<a:theme xmlns:a="http://schemas.openxmlformats.org/drawingml/2006/main" name="Тема10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Тема109</Template>
  <TotalTime>27</TotalTime>
  <Words>20</Words>
  <Application>Microsoft Office PowerPoint</Application>
  <PresentationFormat>Экран (4:3)</PresentationFormat>
  <Paragraphs>6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Тема109</vt:lpstr>
      <vt:lpstr>Правила поведения  на льду</vt:lpstr>
      <vt:lpstr>ЭТО НАДО ЗНАТЬ! </vt:lpstr>
      <vt:lpstr>Слайд 3</vt:lpstr>
      <vt:lpstr>Слайд 4</vt:lpstr>
      <vt:lpstr>Слайд 5</vt:lpstr>
      <vt:lpstr>Слайд 6</vt:lpstr>
      <vt:lpstr>Слайд 7</vt:lpstr>
      <vt:lpstr>Слайд 8</vt:lpstr>
      <vt:lpstr>ОСНОВНЫЕ ПРАВИЛА ПОВЕДЕНИЯ НА ЛЬДУ</vt:lpstr>
      <vt:lpstr>Слайд 10</vt:lpstr>
      <vt:lpstr>Слайд 11</vt:lpstr>
      <vt:lpstr>Слайд 12</vt:lpstr>
      <vt:lpstr>Слайд 13</vt:lpstr>
      <vt:lpstr>Слайд 14</vt:lpstr>
      <vt:lpstr>ПРАВИЛА ПЕРЕХОДА РЕКИ  В ЗИМНИЙ ПЕРИОД 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ЕСЛИ  ВЫ ПРОВАЛИЛИСЬ  В ПОЛЫНЬЮ </vt:lpstr>
      <vt:lpstr>Слайд 25</vt:lpstr>
      <vt:lpstr>Слайд 26</vt:lpstr>
      <vt:lpstr>Слайд 27</vt:lpstr>
      <vt:lpstr>Слайд 28</vt:lpstr>
      <vt:lpstr>Слайд 29</vt:lpstr>
      <vt:lpstr>Слайд 30</vt:lpstr>
      <vt:lpstr>Будьте внимательны!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поведения на льду</dc:title>
  <dc:subject>безопасность жизнедеятельности</dc:subject>
  <dc:creator>Стрижак Ю.а.</dc:creator>
  <cp:lastModifiedBy>User</cp:lastModifiedBy>
  <cp:revision>5</cp:revision>
  <dcterms:created xsi:type="dcterms:W3CDTF">2012-03-16T10:16:53Z</dcterms:created>
  <dcterms:modified xsi:type="dcterms:W3CDTF">2018-11-13T09:07:27Z</dcterms:modified>
  <cp:category>классный час</cp:category>
</cp:coreProperties>
</file>